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B0C7F-8C02-4816-943E-3D0CB1B6F1D4}" type="datetimeFigureOut">
              <a:rPr lang="sk-SK" smtClean="0"/>
              <a:t>1. 3. 2021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7015C-1B0C-4847-98E7-C2306344CB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0579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B0C7F-8C02-4816-943E-3D0CB1B6F1D4}" type="datetimeFigureOut">
              <a:rPr lang="sk-SK" smtClean="0"/>
              <a:t>1. 3. 2021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7015C-1B0C-4847-98E7-C2306344CB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19696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B0C7F-8C02-4816-943E-3D0CB1B6F1D4}" type="datetimeFigureOut">
              <a:rPr lang="sk-SK" smtClean="0"/>
              <a:t>1. 3. 2021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7015C-1B0C-4847-98E7-C2306344CB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5314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B0C7F-8C02-4816-943E-3D0CB1B6F1D4}" type="datetimeFigureOut">
              <a:rPr lang="sk-SK" smtClean="0"/>
              <a:t>1. 3. 2021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7015C-1B0C-4847-98E7-C2306344CB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1258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B0C7F-8C02-4816-943E-3D0CB1B6F1D4}" type="datetimeFigureOut">
              <a:rPr lang="sk-SK" smtClean="0"/>
              <a:t>1. 3. 2021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7015C-1B0C-4847-98E7-C2306344CB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08641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B0C7F-8C02-4816-943E-3D0CB1B6F1D4}" type="datetimeFigureOut">
              <a:rPr lang="sk-SK" smtClean="0"/>
              <a:t>1. 3. 2021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7015C-1B0C-4847-98E7-C2306344CB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89113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B0C7F-8C02-4816-943E-3D0CB1B6F1D4}" type="datetimeFigureOut">
              <a:rPr lang="sk-SK" smtClean="0"/>
              <a:t>1. 3. 2021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7015C-1B0C-4847-98E7-C2306344CB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9693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B0C7F-8C02-4816-943E-3D0CB1B6F1D4}" type="datetimeFigureOut">
              <a:rPr lang="sk-SK" smtClean="0"/>
              <a:t>1. 3. 2021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7015C-1B0C-4847-98E7-C2306344CB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62782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B0C7F-8C02-4816-943E-3D0CB1B6F1D4}" type="datetimeFigureOut">
              <a:rPr lang="sk-SK" smtClean="0"/>
              <a:t>1. 3. 2021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7015C-1B0C-4847-98E7-C2306344CB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25307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B0C7F-8C02-4816-943E-3D0CB1B6F1D4}" type="datetimeFigureOut">
              <a:rPr lang="sk-SK" smtClean="0"/>
              <a:t>1. 3. 2021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7015C-1B0C-4847-98E7-C2306344CB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19622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B0C7F-8C02-4816-943E-3D0CB1B6F1D4}" type="datetimeFigureOut">
              <a:rPr lang="sk-SK" smtClean="0"/>
              <a:t>1. 3. 2021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7015C-1B0C-4847-98E7-C2306344CB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252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B0C7F-8C02-4816-943E-3D0CB1B6F1D4}" type="datetimeFigureOut">
              <a:rPr lang="sk-SK" smtClean="0"/>
              <a:t>1. 3. 2021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7015C-1B0C-4847-98E7-C2306344CB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76860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9.png@01D70EAC.C49DF9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alt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55435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alt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alt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Diagram 2" descr="cid:image009.png@01D70EAC.C49DF910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52161"/>
            <a:ext cx="7704856" cy="5818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5695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alt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95114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Prezentácia na obrazovke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2" baseType="lpstr">
      <vt:lpstr>Motív Office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HP</dc:creator>
  <cp:lastModifiedBy>HP</cp:lastModifiedBy>
  <cp:revision>1</cp:revision>
  <dcterms:created xsi:type="dcterms:W3CDTF">2021-03-01T16:53:38Z</dcterms:created>
  <dcterms:modified xsi:type="dcterms:W3CDTF">2021-03-01T16:54:53Z</dcterms:modified>
</cp:coreProperties>
</file>